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8" d="100"/>
          <a:sy n="138" d="100"/>
        </p:scale>
        <p:origin x="153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20DB42-7385-4C65-89C8-845A1757ECA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F104933A-7635-410D-812B-8FACF6DAD64A}">
      <dgm:prSet phldrT="[Text]"/>
      <dgm:spPr/>
      <dgm:t>
        <a:bodyPr/>
        <a:lstStyle/>
        <a:p>
          <a:r>
            <a:rPr lang="en-SG" dirty="0"/>
            <a:t>Call API to retrieve then parse the data</a:t>
          </a:r>
        </a:p>
      </dgm:t>
    </dgm:pt>
    <dgm:pt modelId="{D3D0FA69-F741-437C-9241-EFF494440C76}" type="parTrans" cxnId="{ECD2DD74-B5F1-456F-BFF5-DEA0089BE8FD}">
      <dgm:prSet/>
      <dgm:spPr/>
      <dgm:t>
        <a:bodyPr/>
        <a:lstStyle/>
        <a:p>
          <a:endParaRPr lang="en-SG"/>
        </a:p>
      </dgm:t>
    </dgm:pt>
    <dgm:pt modelId="{BF483C9A-14DE-44BF-B9C1-76721B462064}" type="sibTrans" cxnId="{ECD2DD74-B5F1-456F-BFF5-DEA0089BE8FD}">
      <dgm:prSet/>
      <dgm:spPr/>
      <dgm:t>
        <a:bodyPr/>
        <a:lstStyle/>
        <a:p>
          <a:endParaRPr lang="en-SG"/>
        </a:p>
      </dgm:t>
    </dgm:pt>
    <dgm:pt modelId="{953D56DE-0BA0-4E13-AE06-A824B10904C9}">
      <dgm:prSet phldrT="[Text]"/>
      <dgm:spPr/>
      <dgm:t>
        <a:bodyPr/>
        <a:lstStyle/>
        <a:p>
          <a:r>
            <a:rPr lang="en-SG" dirty="0"/>
            <a:t>Filter the data to include only Falcon 9</a:t>
          </a:r>
        </a:p>
      </dgm:t>
    </dgm:pt>
    <dgm:pt modelId="{E65A1AAD-1C21-4A97-A51C-678166183AF1}" type="parTrans" cxnId="{98A666B5-7ACF-49E6-9998-9A8602779E03}">
      <dgm:prSet/>
      <dgm:spPr/>
      <dgm:t>
        <a:bodyPr/>
        <a:lstStyle/>
        <a:p>
          <a:endParaRPr lang="en-SG"/>
        </a:p>
      </dgm:t>
    </dgm:pt>
    <dgm:pt modelId="{F8995A6D-E703-4A02-8A2A-EC34E43C47AD}" type="sibTrans" cxnId="{98A666B5-7ACF-49E6-9998-9A8602779E03}">
      <dgm:prSet/>
      <dgm:spPr/>
      <dgm:t>
        <a:bodyPr/>
        <a:lstStyle/>
        <a:p>
          <a:endParaRPr lang="en-SG"/>
        </a:p>
      </dgm:t>
    </dgm:pt>
    <dgm:pt modelId="{42BADF4D-2BEE-4636-ADB6-9DB2DB722912}">
      <dgm:prSet phldrT="[Text]"/>
      <dgm:spPr/>
      <dgm:t>
        <a:bodyPr/>
        <a:lstStyle/>
        <a:p>
          <a:r>
            <a:rPr lang="en-SG" dirty="0"/>
            <a:t>Dealing with the missing values</a:t>
          </a:r>
        </a:p>
      </dgm:t>
    </dgm:pt>
    <dgm:pt modelId="{4282C1D8-F15E-4775-8880-941E3563CA94}" type="parTrans" cxnId="{8B404071-CA2E-4B8B-8C9F-01BF571EF37E}">
      <dgm:prSet/>
      <dgm:spPr/>
      <dgm:t>
        <a:bodyPr/>
        <a:lstStyle/>
        <a:p>
          <a:endParaRPr lang="en-SG"/>
        </a:p>
      </dgm:t>
    </dgm:pt>
    <dgm:pt modelId="{7C6244F5-232A-46CB-B057-69CFEBB59FB3}" type="sibTrans" cxnId="{8B404071-CA2E-4B8B-8C9F-01BF571EF37E}">
      <dgm:prSet/>
      <dgm:spPr/>
      <dgm:t>
        <a:bodyPr/>
        <a:lstStyle/>
        <a:p>
          <a:endParaRPr lang="en-SG"/>
        </a:p>
      </dgm:t>
    </dgm:pt>
    <dgm:pt modelId="{15A1CB87-4DCD-438E-8D22-34A231CC9DAD}" type="pres">
      <dgm:prSet presAssocID="{9B20DB42-7385-4C65-89C8-845A1757ECAC}" presName="diagram" presStyleCnt="0">
        <dgm:presLayoutVars>
          <dgm:dir/>
          <dgm:resizeHandles/>
        </dgm:presLayoutVars>
      </dgm:prSet>
      <dgm:spPr/>
    </dgm:pt>
    <dgm:pt modelId="{5EB09F85-4C44-41DF-BE83-659A2B7BC018}" type="pres">
      <dgm:prSet presAssocID="{F104933A-7635-410D-812B-8FACF6DAD64A}" presName="firstNode" presStyleLbl="node1" presStyleIdx="0" presStyleCnt="3">
        <dgm:presLayoutVars>
          <dgm:bulletEnabled val="1"/>
        </dgm:presLayoutVars>
      </dgm:prSet>
      <dgm:spPr/>
    </dgm:pt>
    <dgm:pt modelId="{85970646-7DCD-41F8-969E-2336D7DFF312}" type="pres">
      <dgm:prSet presAssocID="{BF483C9A-14DE-44BF-B9C1-76721B462064}" presName="sibTrans" presStyleLbl="sibTrans2D1" presStyleIdx="0" presStyleCnt="2"/>
      <dgm:spPr/>
    </dgm:pt>
    <dgm:pt modelId="{CE17D8CC-7140-4D5E-B75E-67183B5607CE}" type="pres">
      <dgm:prSet presAssocID="{953D56DE-0BA0-4E13-AE06-A824B10904C9}" presName="middleNode" presStyleCnt="0"/>
      <dgm:spPr/>
    </dgm:pt>
    <dgm:pt modelId="{783FFB0C-515A-4FEC-B39D-42C28FC4E75F}" type="pres">
      <dgm:prSet presAssocID="{953D56DE-0BA0-4E13-AE06-A824B10904C9}" presName="padding" presStyleLbl="node1" presStyleIdx="0" presStyleCnt="3"/>
      <dgm:spPr/>
    </dgm:pt>
    <dgm:pt modelId="{54255A3F-3E03-481E-8FD6-9DD8D5581279}" type="pres">
      <dgm:prSet presAssocID="{953D56DE-0BA0-4E13-AE06-A824B10904C9}" presName="shape" presStyleLbl="node1" presStyleIdx="1" presStyleCnt="3">
        <dgm:presLayoutVars>
          <dgm:bulletEnabled val="1"/>
        </dgm:presLayoutVars>
      </dgm:prSet>
      <dgm:spPr/>
    </dgm:pt>
    <dgm:pt modelId="{A2591915-952D-4005-9295-FED5AF595562}" type="pres">
      <dgm:prSet presAssocID="{F8995A6D-E703-4A02-8A2A-EC34E43C47AD}" presName="sibTrans" presStyleLbl="sibTrans2D1" presStyleIdx="1" presStyleCnt="2"/>
      <dgm:spPr/>
    </dgm:pt>
    <dgm:pt modelId="{B209044D-89A7-49C1-89ED-C9002A33DD9E}" type="pres">
      <dgm:prSet presAssocID="{42BADF4D-2BEE-4636-ADB6-9DB2DB722912}" presName="lastNode" presStyleLbl="node1" presStyleIdx="2" presStyleCnt="3">
        <dgm:presLayoutVars>
          <dgm:bulletEnabled val="1"/>
        </dgm:presLayoutVars>
      </dgm:prSet>
      <dgm:spPr/>
    </dgm:pt>
  </dgm:ptLst>
  <dgm:cxnLst>
    <dgm:cxn modelId="{9DB83E26-8D1D-47E8-8604-090FDF5E983B}" type="presOf" srcId="{42BADF4D-2BEE-4636-ADB6-9DB2DB722912}" destId="{B209044D-89A7-49C1-89ED-C9002A33DD9E}" srcOrd="0" destOrd="0" presId="urn:microsoft.com/office/officeart/2005/8/layout/bProcess2"/>
    <dgm:cxn modelId="{3F60322E-7780-45A8-BC9F-3D1C5BAB7AE2}" type="presOf" srcId="{BF483C9A-14DE-44BF-B9C1-76721B462064}" destId="{85970646-7DCD-41F8-969E-2336D7DFF312}" srcOrd="0" destOrd="0" presId="urn:microsoft.com/office/officeart/2005/8/layout/bProcess2"/>
    <dgm:cxn modelId="{8B404071-CA2E-4B8B-8C9F-01BF571EF37E}" srcId="{9B20DB42-7385-4C65-89C8-845A1757ECAC}" destId="{42BADF4D-2BEE-4636-ADB6-9DB2DB722912}" srcOrd="2" destOrd="0" parTransId="{4282C1D8-F15E-4775-8880-941E3563CA94}" sibTransId="{7C6244F5-232A-46CB-B057-69CFEBB59FB3}"/>
    <dgm:cxn modelId="{ECD2DD74-B5F1-456F-BFF5-DEA0089BE8FD}" srcId="{9B20DB42-7385-4C65-89C8-845A1757ECAC}" destId="{F104933A-7635-410D-812B-8FACF6DAD64A}" srcOrd="0" destOrd="0" parTransId="{D3D0FA69-F741-437C-9241-EFF494440C76}" sibTransId="{BF483C9A-14DE-44BF-B9C1-76721B462064}"/>
    <dgm:cxn modelId="{98A666B5-7ACF-49E6-9998-9A8602779E03}" srcId="{9B20DB42-7385-4C65-89C8-845A1757ECAC}" destId="{953D56DE-0BA0-4E13-AE06-A824B10904C9}" srcOrd="1" destOrd="0" parTransId="{E65A1AAD-1C21-4A97-A51C-678166183AF1}" sibTransId="{F8995A6D-E703-4A02-8A2A-EC34E43C47AD}"/>
    <dgm:cxn modelId="{308D3FDA-AD79-488A-84A0-43C90D16092A}" type="presOf" srcId="{F8995A6D-E703-4A02-8A2A-EC34E43C47AD}" destId="{A2591915-952D-4005-9295-FED5AF595562}" srcOrd="0" destOrd="0" presId="urn:microsoft.com/office/officeart/2005/8/layout/bProcess2"/>
    <dgm:cxn modelId="{FFF400EF-16F5-408D-8CD5-891904C007C0}" type="presOf" srcId="{9B20DB42-7385-4C65-89C8-845A1757ECAC}" destId="{15A1CB87-4DCD-438E-8D22-34A231CC9DAD}" srcOrd="0" destOrd="0" presId="urn:microsoft.com/office/officeart/2005/8/layout/bProcess2"/>
    <dgm:cxn modelId="{B7182EF5-5938-47F3-8089-0EE74D928713}" type="presOf" srcId="{F104933A-7635-410D-812B-8FACF6DAD64A}" destId="{5EB09F85-4C44-41DF-BE83-659A2B7BC018}" srcOrd="0" destOrd="0" presId="urn:microsoft.com/office/officeart/2005/8/layout/bProcess2"/>
    <dgm:cxn modelId="{48F6EDFF-B86E-48C4-898B-818BF0DD15EE}" type="presOf" srcId="{953D56DE-0BA0-4E13-AE06-A824B10904C9}" destId="{54255A3F-3E03-481E-8FD6-9DD8D5581279}" srcOrd="0" destOrd="0" presId="urn:microsoft.com/office/officeart/2005/8/layout/bProcess2"/>
    <dgm:cxn modelId="{F8319364-4FCE-4316-A2CE-4D61861C8727}" type="presParOf" srcId="{15A1CB87-4DCD-438E-8D22-34A231CC9DAD}" destId="{5EB09F85-4C44-41DF-BE83-659A2B7BC018}" srcOrd="0" destOrd="0" presId="urn:microsoft.com/office/officeart/2005/8/layout/bProcess2"/>
    <dgm:cxn modelId="{EA653F7F-726C-4C9D-886B-A68287C09553}" type="presParOf" srcId="{15A1CB87-4DCD-438E-8D22-34A231CC9DAD}" destId="{85970646-7DCD-41F8-969E-2336D7DFF312}" srcOrd="1" destOrd="0" presId="urn:microsoft.com/office/officeart/2005/8/layout/bProcess2"/>
    <dgm:cxn modelId="{1D75A8D0-F5AF-4E15-AA47-0511FF259B68}" type="presParOf" srcId="{15A1CB87-4DCD-438E-8D22-34A231CC9DAD}" destId="{CE17D8CC-7140-4D5E-B75E-67183B5607CE}" srcOrd="2" destOrd="0" presId="urn:microsoft.com/office/officeart/2005/8/layout/bProcess2"/>
    <dgm:cxn modelId="{6F95D662-D460-40A8-B494-5C5F44538FAE}" type="presParOf" srcId="{CE17D8CC-7140-4D5E-B75E-67183B5607CE}" destId="{783FFB0C-515A-4FEC-B39D-42C28FC4E75F}" srcOrd="0" destOrd="0" presId="urn:microsoft.com/office/officeart/2005/8/layout/bProcess2"/>
    <dgm:cxn modelId="{EDD08C76-90D4-46FF-AD17-A78BADA2FE5D}" type="presParOf" srcId="{CE17D8CC-7140-4D5E-B75E-67183B5607CE}" destId="{54255A3F-3E03-481E-8FD6-9DD8D5581279}" srcOrd="1" destOrd="0" presId="urn:microsoft.com/office/officeart/2005/8/layout/bProcess2"/>
    <dgm:cxn modelId="{39771C9C-EE2C-40F7-8A76-DB9352C4794C}" type="presParOf" srcId="{15A1CB87-4DCD-438E-8D22-34A231CC9DAD}" destId="{A2591915-952D-4005-9295-FED5AF595562}" srcOrd="3" destOrd="0" presId="urn:microsoft.com/office/officeart/2005/8/layout/bProcess2"/>
    <dgm:cxn modelId="{6E9C4FDD-445F-4F5D-A655-8DC8BB9E1F77}" type="presParOf" srcId="{15A1CB87-4DCD-438E-8D22-34A231CC9DAD}" destId="{B209044D-89A7-49C1-89ED-C9002A33DD9E}" srcOrd="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20DB42-7385-4C65-89C8-845A1757ECA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F104933A-7635-410D-812B-8FACF6DAD64A}">
      <dgm:prSet phldrT="[Text]"/>
      <dgm:spPr/>
      <dgm:t>
        <a:bodyPr/>
        <a:lstStyle/>
        <a:p>
          <a:r>
            <a:rPr lang="en-SG" dirty="0"/>
            <a:t>Retrieve the wiki page content using </a:t>
          </a:r>
          <a:r>
            <a:rPr lang="en-SG" dirty="0" err="1"/>
            <a:t>beautifulsoup</a:t>
          </a:r>
          <a:endParaRPr lang="en-SG" dirty="0"/>
        </a:p>
      </dgm:t>
    </dgm:pt>
    <dgm:pt modelId="{D3D0FA69-F741-437C-9241-EFF494440C76}" type="parTrans" cxnId="{ECD2DD74-B5F1-456F-BFF5-DEA0089BE8FD}">
      <dgm:prSet/>
      <dgm:spPr/>
      <dgm:t>
        <a:bodyPr/>
        <a:lstStyle/>
        <a:p>
          <a:endParaRPr lang="en-SG"/>
        </a:p>
      </dgm:t>
    </dgm:pt>
    <dgm:pt modelId="{BF483C9A-14DE-44BF-B9C1-76721B462064}" type="sibTrans" cxnId="{ECD2DD74-B5F1-456F-BFF5-DEA0089BE8FD}">
      <dgm:prSet/>
      <dgm:spPr/>
      <dgm:t>
        <a:bodyPr/>
        <a:lstStyle/>
        <a:p>
          <a:endParaRPr lang="en-SG"/>
        </a:p>
      </dgm:t>
    </dgm:pt>
    <dgm:pt modelId="{42BADF4D-2BEE-4636-ADB6-9DB2DB722912}">
      <dgm:prSet phldrT="[Text]"/>
      <dgm:spPr/>
      <dgm:t>
        <a:bodyPr/>
        <a:lstStyle/>
        <a:p>
          <a:r>
            <a:rPr lang="en-SG" dirty="0"/>
            <a:t>Extract the relevant header &amp; values using the respective HTML tags</a:t>
          </a:r>
        </a:p>
      </dgm:t>
    </dgm:pt>
    <dgm:pt modelId="{4282C1D8-F15E-4775-8880-941E3563CA94}" type="parTrans" cxnId="{8B404071-CA2E-4B8B-8C9F-01BF571EF37E}">
      <dgm:prSet/>
      <dgm:spPr/>
      <dgm:t>
        <a:bodyPr/>
        <a:lstStyle/>
        <a:p>
          <a:endParaRPr lang="en-SG"/>
        </a:p>
      </dgm:t>
    </dgm:pt>
    <dgm:pt modelId="{7C6244F5-232A-46CB-B057-69CFEBB59FB3}" type="sibTrans" cxnId="{8B404071-CA2E-4B8B-8C9F-01BF571EF37E}">
      <dgm:prSet/>
      <dgm:spPr/>
      <dgm:t>
        <a:bodyPr/>
        <a:lstStyle/>
        <a:p>
          <a:endParaRPr lang="en-SG"/>
        </a:p>
      </dgm:t>
    </dgm:pt>
    <dgm:pt modelId="{B811B460-B423-4EE1-B9C9-F0A85933640F}">
      <dgm:prSet phldrT="[Text]"/>
      <dgm:spPr/>
      <dgm:t>
        <a:bodyPr/>
        <a:lstStyle/>
        <a:p>
          <a:r>
            <a:rPr lang="en-SG" dirty="0"/>
            <a:t>Joined the extracted data into a </a:t>
          </a:r>
          <a:r>
            <a:rPr lang="en-SG" dirty="0" err="1"/>
            <a:t>Dataframe</a:t>
          </a:r>
          <a:endParaRPr lang="en-SG" dirty="0"/>
        </a:p>
      </dgm:t>
    </dgm:pt>
    <dgm:pt modelId="{EBDC228A-809A-4483-9CC8-66556B09B9B7}" type="parTrans" cxnId="{1FE2B2ED-660B-417E-9A19-0B82246ED8ED}">
      <dgm:prSet/>
      <dgm:spPr/>
      <dgm:t>
        <a:bodyPr/>
        <a:lstStyle/>
        <a:p>
          <a:endParaRPr lang="en-SG"/>
        </a:p>
      </dgm:t>
    </dgm:pt>
    <dgm:pt modelId="{D83EBD22-9928-4CB5-B3BD-EF22E39B37AB}" type="sibTrans" cxnId="{1FE2B2ED-660B-417E-9A19-0B82246ED8ED}">
      <dgm:prSet/>
      <dgm:spPr/>
      <dgm:t>
        <a:bodyPr/>
        <a:lstStyle/>
        <a:p>
          <a:endParaRPr lang="en-SG"/>
        </a:p>
      </dgm:t>
    </dgm:pt>
    <dgm:pt modelId="{15A1CB87-4DCD-438E-8D22-34A231CC9DAD}" type="pres">
      <dgm:prSet presAssocID="{9B20DB42-7385-4C65-89C8-845A1757ECAC}" presName="diagram" presStyleCnt="0">
        <dgm:presLayoutVars>
          <dgm:dir/>
          <dgm:resizeHandles/>
        </dgm:presLayoutVars>
      </dgm:prSet>
      <dgm:spPr/>
    </dgm:pt>
    <dgm:pt modelId="{5EB09F85-4C44-41DF-BE83-659A2B7BC018}" type="pres">
      <dgm:prSet presAssocID="{F104933A-7635-410D-812B-8FACF6DAD64A}" presName="firstNode" presStyleLbl="node1" presStyleIdx="0" presStyleCnt="3">
        <dgm:presLayoutVars>
          <dgm:bulletEnabled val="1"/>
        </dgm:presLayoutVars>
      </dgm:prSet>
      <dgm:spPr/>
    </dgm:pt>
    <dgm:pt modelId="{85970646-7DCD-41F8-969E-2336D7DFF312}" type="pres">
      <dgm:prSet presAssocID="{BF483C9A-14DE-44BF-B9C1-76721B462064}" presName="sibTrans" presStyleLbl="sibTrans2D1" presStyleIdx="0" presStyleCnt="2"/>
      <dgm:spPr/>
    </dgm:pt>
    <dgm:pt modelId="{2EF20E9A-0997-4561-8F75-CEA27890ECFA}" type="pres">
      <dgm:prSet presAssocID="{42BADF4D-2BEE-4636-ADB6-9DB2DB722912}" presName="middleNode" presStyleCnt="0"/>
      <dgm:spPr/>
    </dgm:pt>
    <dgm:pt modelId="{DF2C03B3-36F5-4A00-BB04-D7678A4999DE}" type="pres">
      <dgm:prSet presAssocID="{42BADF4D-2BEE-4636-ADB6-9DB2DB722912}" presName="padding" presStyleLbl="node1" presStyleIdx="0" presStyleCnt="3"/>
      <dgm:spPr/>
    </dgm:pt>
    <dgm:pt modelId="{E5E82623-868C-4C21-A9D8-E1F54DD70319}" type="pres">
      <dgm:prSet presAssocID="{42BADF4D-2BEE-4636-ADB6-9DB2DB722912}" presName="shape" presStyleLbl="node1" presStyleIdx="1" presStyleCnt="3">
        <dgm:presLayoutVars>
          <dgm:bulletEnabled val="1"/>
        </dgm:presLayoutVars>
      </dgm:prSet>
      <dgm:spPr/>
    </dgm:pt>
    <dgm:pt modelId="{07B7D84F-5801-4929-AA27-DA71610D92CC}" type="pres">
      <dgm:prSet presAssocID="{7C6244F5-232A-46CB-B057-69CFEBB59FB3}" presName="sibTrans" presStyleLbl="sibTrans2D1" presStyleIdx="1" presStyleCnt="2"/>
      <dgm:spPr/>
    </dgm:pt>
    <dgm:pt modelId="{A23E5CF0-A76A-43F0-B1E1-F8547D969F92}" type="pres">
      <dgm:prSet presAssocID="{B811B460-B423-4EE1-B9C9-F0A85933640F}" presName="lastNode" presStyleLbl="node1" presStyleIdx="2" presStyleCnt="3">
        <dgm:presLayoutVars>
          <dgm:bulletEnabled val="1"/>
        </dgm:presLayoutVars>
      </dgm:prSet>
      <dgm:spPr/>
    </dgm:pt>
  </dgm:ptLst>
  <dgm:cxnLst>
    <dgm:cxn modelId="{3F60322E-7780-45A8-BC9F-3D1C5BAB7AE2}" type="presOf" srcId="{BF483C9A-14DE-44BF-B9C1-76721B462064}" destId="{85970646-7DCD-41F8-969E-2336D7DFF312}" srcOrd="0" destOrd="0" presId="urn:microsoft.com/office/officeart/2005/8/layout/bProcess2"/>
    <dgm:cxn modelId="{8B404071-CA2E-4B8B-8C9F-01BF571EF37E}" srcId="{9B20DB42-7385-4C65-89C8-845A1757ECAC}" destId="{42BADF4D-2BEE-4636-ADB6-9DB2DB722912}" srcOrd="1" destOrd="0" parTransId="{4282C1D8-F15E-4775-8880-941E3563CA94}" sibTransId="{7C6244F5-232A-46CB-B057-69CFEBB59FB3}"/>
    <dgm:cxn modelId="{ECD2DD74-B5F1-456F-BFF5-DEA0089BE8FD}" srcId="{9B20DB42-7385-4C65-89C8-845A1757ECAC}" destId="{F104933A-7635-410D-812B-8FACF6DAD64A}" srcOrd="0" destOrd="0" parTransId="{D3D0FA69-F741-437C-9241-EFF494440C76}" sibTransId="{BF483C9A-14DE-44BF-B9C1-76721B462064}"/>
    <dgm:cxn modelId="{F99DA4D2-7CFD-45BB-AD63-6D4459FE477D}" type="presOf" srcId="{B811B460-B423-4EE1-B9C9-F0A85933640F}" destId="{A23E5CF0-A76A-43F0-B1E1-F8547D969F92}" srcOrd="0" destOrd="0" presId="urn:microsoft.com/office/officeart/2005/8/layout/bProcess2"/>
    <dgm:cxn modelId="{F359E6E8-596F-4E54-BB60-5558B14BF98E}" type="presOf" srcId="{7C6244F5-232A-46CB-B057-69CFEBB59FB3}" destId="{07B7D84F-5801-4929-AA27-DA71610D92CC}" srcOrd="0" destOrd="0" presId="urn:microsoft.com/office/officeart/2005/8/layout/bProcess2"/>
    <dgm:cxn modelId="{1FE2B2ED-660B-417E-9A19-0B82246ED8ED}" srcId="{9B20DB42-7385-4C65-89C8-845A1757ECAC}" destId="{B811B460-B423-4EE1-B9C9-F0A85933640F}" srcOrd="2" destOrd="0" parTransId="{EBDC228A-809A-4483-9CC8-66556B09B9B7}" sibTransId="{D83EBD22-9928-4CB5-B3BD-EF22E39B37AB}"/>
    <dgm:cxn modelId="{FFF400EF-16F5-408D-8CD5-891904C007C0}" type="presOf" srcId="{9B20DB42-7385-4C65-89C8-845A1757ECAC}" destId="{15A1CB87-4DCD-438E-8D22-34A231CC9DAD}" srcOrd="0" destOrd="0" presId="urn:microsoft.com/office/officeart/2005/8/layout/bProcess2"/>
    <dgm:cxn modelId="{E97A6AF2-B8D2-4210-8392-551A1C97E3DE}" type="presOf" srcId="{42BADF4D-2BEE-4636-ADB6-9DB2DB722912}" destId="{E5E82623-868C-4C21-A9D8-E1F54DD70319}" srcOrd="0" destOrd="0" presId="urn:microsoft.com/office/officeart/2005/8/layout/bProcess2"/>
    <dgm:cxn modelId="{B7182EF5-5938-47F3-8089-0EE74D928713}" type="presOf" srcId="{F104933A-7635-410D-812B-8FACF6DAD64A}" destId="{5EB09F85-4C44-41DF-BE83-659A2B7BC018}" srcOrd="0" destOrd="0" presId="urn:microsoft.com/office/officeart/2005/8/layout/bProcess2"/>
    <dgm:cxn modelId="{F8319364-4FCE-4316-A2CE-4D61861C8727}" type="presParOf" srcId="{15A1CB87-4DCD-438E-8D22-34A231CC9DAD}" destId="{5EB09F85-4C44-41DF-BE83-659A2B7BC018}" srcOrd="0" destOrd="0" presId="urn:microsoft.com/office/officeart/2005/8/layout/bProcess2"/>
    <dgm:cxn modelId="{EA653F7F-726C-4C9D-886B-A68287C09553}" type="presParOf" srcId="{15A1CB87-4DCD-438E-8D22-34A231CC9DAD}" destId="{85970646-7DCD-41F8-969E-2336D7DFF312}" srcOrd="1" destOrd="0" presId="urn:microsoft.com/office/officeart/2005/8/layout/bProcess2"/>
    <dgm:cxn modelId="{0A4E20E0-EEBD-4CEC-B5B7-9D2304FE2DD8}" type="presParOf" srcId="{15A1CB87-4DCD-438E-8D22-34A231CC9DAD}" destId="{2EF20E9A-0997-4561-8F75-CEA27890ECFA}" srcOrd="2" destOrd="0" presId="urn:microsoft.com/office/officeart/2005/8/layout/bProcess2"/>
    <dgm:cxn modelId="{05388392-821A-42F0-9FD1-F90C1F6DF201}" type="presParOf" srcId="{2EF20E9A-0997-4561-8F75-CEA27890ECFA}" destId="{DF2C03B3-36F5-4A00-BB04-D7678A4999DE}" srcOrd="0" destOrd="0" presId="urn:microsoft.com/office/officeart/2005/8/layout/bProcess2"/>
    <dgm:cxn modelId="{F17D92FF-794B-40CF-AA53-9A037677FA1C}" type="presParOf" srcId="{2EF20E9A-0997-4561-8F75-CEA27890ECFA}" destId="{E5E82623-868C-4C21-A9D8-E1F54DD70319}" srcOrd="1" destOrd="0" presId="urn:microsoft.com/office/officeart/2005/8/layout/bProcess2"/>
    <dgm:cxn modelId="{204B61CC-C4BE-435F-9B3B-FCE07C410346}" type="presParOf" srcId="{15A1CB87-4DCD-438E-8D22-34A231CC9DAD}" destId="{07B7D84F-5801-4929-AA27-DA71610D92CC}" srcOrd="3" destOrd="0" presId="urn:microsoft.com/office/officeart/2005/8/layout/bProcess2"/>
    <dgm:cxn modelId="{A7479ABB-B53C-4BCE-9AC5-1652E1684025}" type="presParOf" srcId="{15A1CB87-4DCD-438E-8D22-34A231CC9DAD}" destId="{A23E5CF0-A76A-43F0-B1E1-F8547D969F92}" srcOrd="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BEF542-1ADA-4A54-8F38-2F0FA5FD5283}"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4DDD2E34-C961-49BA-89AE-5B03B4D1FEE1}">
      <dgm:prSet phldrT="[Text]"/>
      <dgm:spPr/>
      <dgm:t>
        <a:bodyPr/>
        <a:lstStyle/>
        <a:p>
          <a:r>
            <a:rPr lang="en-SG" dirty="0"/>
            <a:t>Load the csv file into Pandas </a:t>
          </a:r>
          <a:r>
            <a:rPr lang="en-SG" dirty="0" err="1"/>
            <a:t>DataFrame</a:t>
          </a:r>
          <a:endParaRPr lang="en-SG" dirty="0"/>
        </a:p>
      </dgm:t>
    </dgm:pt>
    <dgm:pt modelId="{AC05CF76-6E2A-4125-808C-FF7BF98F9C86}" type="parTrans" cxnId="{217E451A-49A6-4075-830E-C5A3362AE985}">
      <dgm:prSet/>
      <dgm:spPr/>
      <dgm:t>
        <a:bodyPr/>
        <a:lstStyle/>
        <a:p>
          <a:endParaRPr lang="en-SG"/>
        </a:p>
      </dgm:t>
    </dgm:pt>
    <dgm:pt modelId="{781D34A8-29E2-45C4-B5DD-DB50C2738181}" type="sibTrans" cxnId="{217E451A-49A6-4075-830E-C5A3362AE985}">
      <dgm:prSet/>
      <dgm:spPr/>
      <dgm:t>
        <a:bodyPr/>
        <a:lstStyle/>
        <a:p>
          <a:endParaRPr lang="en-SG"/>
        </a:p>
      </dgm:t>
    </dgm:pt>
    <dgm:pt modelId="{F7EDA507-E8EA-4AC5-AAA7-09BD54EC216A}">
      <dgm:prSet phldrT="[Text]"/>
      <dgm:spPr/>
      <dgm:t>
        <a:bodyPr/>
        <a:lstStyle/>
        <a:p>
          <a:r>
            <a:rPr lang="en-SG" dirty="0"/>
            <a:t>Verify if there is null or missing values.</a:t>
          </a:r>
        </a:p>
      </dgm:t>
    </dgm:pt>
    <dgm:pt modelId="{5FD8C3E4-157C-4427-802B-BE435640A5F3}" type="parTrans" cxnId="{CCA5862B-AB0A-40BE-A9EF-01D0C9B5EE94}">
      <dgm:prSet/>
      <dgm:spPr/>
      <dgm:t>
        <a:bodyPr/>
        <a:lstStyle/>
        <a:p>
          <a:endParaRPr lang="en-SG"/>
        </a:p>
      </dgm:t>
    </dgm:pt>
    <dgm:pt modelId="{37C0287D-4D33-4CFA-B72A-0ED256ACA704}" type="sibTrans" cxnId="{CCA5862B-AB0A-40BE-A9EF-01D0C9B5EE94}">
      <dgm:prSet/>
      <dgm:spPr/>
      <dgm:t>
        <a:bodyPr/>
        <a:lstStyle/>
        <a:p>
          <a:endParaRPr lang="en-SG"/>
        </a:p>
      </dgm:t>
    </dgm:pt>
    <dgm:pt modelId="{19730833-4783-4244-A9BC-A1D48FDEC94C}">
      <dgm:prSet phldrT="[Text]"/>
      <dgm:spPr/>
      <dgm:t>
        <a:bodyPr/>
        <a:lstStyle/>
        <a:p>
          <a:r>
            <a:rPr lang="en-SG" b="0" i="0" dirty="0"/>
            <a:t>Identify which columns are numerical and categorical</a:t>
          </a:r>
          <a:endParaRPr lang="en-SG" dirty="0"/>
        </a:p>
      </dgm:t>
    </dgm:pt>
    <dgm:pt modelId="{4C334765-DDC3-4AD3-ABF1-9BAF4A802191}" type="parTrans" cxnId="{008DD44D-4B21-4EBA-B78C-890B8C90F070}">
      <dgm:prSet/>
      <dgm:spPr/>
      <dgm:t>
        <a:bodyPr/>
        <a:lstStyle/>
        <a:p>
          <a:endParaRPr lang="en-SG"/>
        </a:p>
      </dgm:t>
    </dgm:pt>
    <dgm:pt modelId="{1C91A877-4F7B-4D5B-8BD8-6EF6EA634187}" type="sibTrans" cxnId="{008DD44D-4B21-4EBA-B78C-890B8C90F070}">
      <dgm:prSet/>
      <dgm:spPr/>
      <dgm:t>
        <a:bodyPr/>
        <a:lstStyle/>
        <a:p>
          <a:endParaRPr lang="en-SG"/>
        </a:p>
      </dgm:t>
    </dgm:pt>
    <dgm:pt modelId="{D187C992-2F9E-49D4-8617-2599F545C71C}">
      <dgm:prSet phldrT="[Text]"/>
      <dgm:spPr/>
      <dgm:t>
        <a:bodyPr/>
        <a:lstStyle/>
        <a:p>
          <a:r>
            <a:rPr lang="en-SG" b="0" i="0" dirty="0"/>
            <a:t>Calculate the key figures for each category</a:t>
          </a:r>
          <a:endParaRPr lang="en-SG" b="0" dirty="0"/>
        </a:p>
      </dgm:t>
    </dgm:pt>
    <dgm:pt modelId="{4142E7BF-2E65-47F8-B0B0-74FDE159C2AD}" type="parTrans" cxnId="{5A894EB4-C2CF-4BD4-8219-6231C92AF57E}">
      <dgm:prSet/>
      <dgm:spPr/>
      <dgm:t>
        <a:bodyPr/>
        <a:lstStyle/>
        <a:p>
          <a:endParaRPr lang="en-SG"/>
        </a:p>
      </dgm:t>
    </dgm:pt>
    <dgm:pt modelId="{8320D5D8-27A5-48FF-9459-BFA896BD380A}" type="sibTrans" cxnId="{5A894EB4-C2CF-4BD4-8219-6231C92AF57E}">
      <dgm:prSet/>
      <dgm:spPr/>
      <dgm:t>
        <a:bodyPr/>
        <a:lstStyle/>
        <a:p>
          <a:endParaRPr lang="en-SG"/>
        </a:p>
      </dgm:t>
    </dgm:pt>
    <dgm:pt modelId="{05178B54-7C73-4EF6-B22D-D6648F9CFF26}">
      <dgm:prSet phldrT="[Text]"/>
      <dgm:spPr/>
      <dgm:t>
        <a:bodyPr/>
        <a:lstStyle/>
        <a:p>
          <a:r>
            <a:rPr lang="en-SG" dirty="0"/>
            <a:t>Create new column that use numeric to represent the success or fail of an launch</a:t>
          </a:r>
        </a:p>
      </dgm:t>
    </dgm:pt>
    <dgm:pt modelId="{56E238AF-6335-450A-B0C6-FE046A042C83}" type="parTrans" cxnId="{6715D281-F5D7-4CA8-B054-F2D01987678E}">
      <dgm:prSet/>
      <dgm:spPr/>
      <dgm:t>
        <a:bodyPr/>
        <a:lstStyle/>
        <a:p>
          <a:endParaRPr lang="en-SG"/>
        </a:p>
      </dgm:t>
    </dgm:pt>
    <dgm:pt modelId="{0D8FD9B7-168C-4830-A4DE-2ACDA9F164CB}" type="sibTrans" cxnId="{6715D281-F5D7-4CA8-B054-F2D01987678E}">
      <dgm:prSet/>
      <dgm:spPr/>
      <dgm:t>
        <a:bodyPr/>
        <a:lstStyle/>
        <a:p>
          <a:endParaRPr lang="en-SG"/>
        </a:p>
      </dgm:t>
    </dgm:pt>
    <dgm:pt modelId="{535E1EBA-7553-447D-BCFC-11C5A4F428F6}" type="pres">
      <dgm:prSet presAssocID="{12BEF542-1ADA-4A54-8F38-2F0FA5FD5283}" presName="diagram" presStyleCnt="0">
        <dgm:presLayoutVars>
          <dgm:dir/>
          <dgm:resizeHandles/>
        </dgm:presLayoutVars>
      </dgm:prSet>
      <dgm:spPr/>
    </dgm:pt>
    <dgm:pt modelId="{7E5BF0E8-51C0-4589-AEB9-441ADAF60CAE}" type="pres">
      <dgm:prSet presAssocID="{4DDD2E34-C961-49BA-89AE-5B03B4D1FEE1}" presName="firstNode" presStyleLbl="node1" presStyleIdx="0" presStyleCnt="5">
        <dgm:presLayoutVars>
          <dgm:bulletEnabled val="1"/>
        </dgm:presLayoutVars>
      </dgm:prSet>
      <dgm:spPr/>
    </dgm:pt>
    <dgm:pt modelId="{66D8C511-2619-43B7-B446-9B9E0A793C1D}" type="pres">
      <dgm:prSet presAssocID="{781D34A8-29E2-45C4-B5DD-DB50C2738181}" presName="sibTrans" presStyleLbl="sibTrans2D1" presStyleIdx="0" presStyleCnt="4"/>
      <dgm:spPr/>
    </dgm:pt>
    <dgm:pt modelId="{75C4032E-1706-4A89-8D56-3E267D554D4F}" type="pres">
      <dgm:prSet presAssocID="{F7EDA507-E8EA-4AC5-AAA7-09BD54EC216A}" presName="middleNode" presStyleCnt="0"/>
      <dgm:spPr/>
    </dgm:pt>
    <dgm:pt modelId="{D091F665-16F7-4E83-901F-5FF41B6777D1}" type="pres">
      <dgm:prSet presAssocID="{F7EDA507-E8EA-4AC5-AAA7-09BD54EC216A}" presName="padding" presStyleLbl="node1" presStyleIdx="0" presStyleCnt="5"/>
      <dgm:spPr/>
    </dgm:pt>
    <dgm:pt modelId="{7F22E749-3514-40DA-99BF-5D419F01DB9B}" type="pres">
      <dgm:prSet presAssocID="{F7EDA507-E8EA-4AC5-AAA7-09BD54EC216A}" presName="shape" presStyleLbl="node1" presStyleIdx="1" presStyleCnt="5">
        <dgm:presLayoutVars>
          <dgm:bulletEnabled val="1"/>
        </dgm:presLayoutVars>
      </dgm:prSet>
      <dgm:spPr/>
    </dgm:pt>
    <dgm:pt modelId="{863EDF8D-09AA-4AD2-BD8E-C819A4BF32A3}" type="pres">
      <dgm:prSet presAssocID="{37C0287D-4D33-4CFA-B72A-0ED256ACA704}" presName="sibTrans" presStyleLbl="sibTrans2D1" presStyleIdx="1" presStyleCnt="4"/>
      <dgm:spPr/>
    </dgm:pt>
    <dgm:pt modelId="{CF0D45B8-2C42-413A-8816-82785CE84739}" type="pres">
      <dgm:prSet presAssocID="{19730833-4783-4244-A9BC-A1D48FDEC94C}" presName="middleNode" presStyleCnt="0"/>
      <dgm:spPr/>
    </dgm:pt>
    <dgm:pt modelId="{6A631A63-C249-486B-99BD-6E96FEFA92B7}" type="pres">
      <dgm:prSet presAssocID="{19730833-4783-4244-A9BC-A1D48FDEC94C}" presName="padding" presStyleLbl="node1" presStyleIdx="1" presStyleCnt="5"/>
      <dgm:spPr/>
    </dgm:pt>
    <dgm:pt modelId="{561568C3-4FEA-417D-AF72-DF1E0B4C16AB}" type="pres">
      <dgm:prSet presAssocID="{19730833-4783-4244-A9BC-A1D48FDEC94C}" presName="shape" presStyleLbl="node1" presStyleIdx="2" presStyleCnt="5">
        <dgm:presLayoutVars>
          <dgm:bulletEnabled val="1"/>
        </dgm:presLayoutVars>
      </dgm:prSet>
      <dgm:spPr/>
    </dgm:pt>
    <dgm:pt modelId="{DCBDBE16-817F-44B1-872B-0F24A7AB254B}" type="pres">
      <dgm:prSet presAssocID="{1C91A877-4F7B-4D5B-8BD8-6EF6EA634187}" presName="sibTrans" presStyleLbl="sibTrans2D1" presStyleIdx="2" presStyleCnt="4"/>
      <dgm:spPr/>
    </dgm:pt>
    <dgm:pt modelId="{B9AF971D-08D4-4241-896D-9800F5508B97}" type="pres">
      <dgm:prSet presAssocID="{D187C992-2F9E-49D4-8617-2599F545C71C}" presName="middleNode" presStyleCnt="0"/>
      <dgm:spPr/>
    </dgm:pt>
    <dgm:pt modelId="{4F75A372-DBD6-4F0A-8CAF-A8F757ECADFC}" type="pres">
      <dgm:prSet presAssocID="{D187C992-2F9E-49D4-8617-2599F545C71C}" presName="padding" presStyleLbl="node1" presStyleIdx="2" presStyleCnt="5"/>
      <dgm:spPr/>
    </dgm:pt>
    <dgm:pt modelId="{CA937964-289B-4A0D-9727-04E047FEEF2C}" type="pres">
      <dgm:prSet presAssocID="{D187C992-2F9E-49D4-8617-2599F545C71C}" presName="shape" presStyleLbl="node1" presStyleIdx="3" presStyleCnt="5">
        <dgm:presLayoutVars>
          <dgm:bulletEnabled val="1"/>
        </dgm:presLayoutVars>
      </dgm:prSet>
      <dgm:spPr/>
    </dgm:pt>
    <dgm:pt modelId="{AB03D7D8-F646-4CF6-BDEB-BC628E4BF3EB}" type="pres">
      <dgm:prSet presAssocID="{8320D5D8-27A5-48FF-9459-BFA896BD380A}" presName="sibTrans" presStyleLbl="sibTrans2D1" presStyleIdx="3" presStyleCnt="4"/>
      <dgm:spPr/>
    </dgm:pt>
    <dgm:pt modelId="{2417D713-5419-4AE3-AD38-BEB46F134026}" type="pres">
      <dgm:prSet presAssocID="{05178B54-7C73-4EF6-B22D-D6648F9CFF26}" presName="lastNode" presStyleLbl="node1" presStyleIdx="4" presStyleCnt="5">
        <dgm:presLayoutVars>
          <dgm:bulletEnabled val="1"/>
        </dgm:presLayoutVars>
      </dgm:prSet>
      <dgm:spPr/>
    </dgm:pt>
  </dgm:ptLst>
  <dgm:cxnLst>
    <dgm:cxn modelId="{217E451A-49A6-4075-830E-C5A3362AE985}" srcId="{12BEF542-1ADA-4A54-8F38-2F0FA5FD5283}" destId="{4DDD2E34-C961-49BA-89AE-5B03B4D1FEE1}" srcOrd="0" destOrd="0" parTransId="{AC05CF76-6E2A-4125-808C-FF7BF98F9C86}" sibTransId="{781D34A8-29E2-45C4-B5DD-DB50C2738181}"/>
    <dgm:cxn modelId="{CCA5862B-AB0A-40BE-A9EF-01D0C9B5EE94}" srcId="{12BEF542-1ADA-4A54-8F38-2F0FA5FD5283}" destId="{F7EDA507-E8EA-4AC5-AAA7-09BD54EC216A}" srcOrd="1" destOrd="0" parTransId="{5FD8C3E4-157C-4427-802B-BE435640A5F3}" sibTransId="{37C0287D-4D33-4CFA-B72A-0ED256ACA704}"/>
    <dgm:cxn modelId="{6ECD5237-C42F-45F5-99A0-D8CB4ADAA938}" type="presOf" srcId="{D187C992-2F9E-49D4-8617-2599F545C71C}" destId="{CA937964-289B-4A0D-9727-04E047FEEF2C}" srcOrd="0" destOrd="0" presId="urn:microsoft.com/office/officeart/2005/8/layout/bProcess2"/>
    <dgm:cxn modelId="{FF087A63-0D97-49E9-A39A-D48E3789A5E1}" type="presOf" srcId="{8320D5D8-27A5-48FF-9459-BFA896BD380A}" destId="{AB03D7D8-F646-4CF6-BDEB-BC628E4BF3EB}" srcOrd="0" destOrd="0" presId="urn:microsoft.com/office/officeart/2005/8/layout/bProcess2"/>
    <dgm:cxn modelId="{05869546-F33F-48C2-87C9-638B58097174}" type="presOf" srcId="{19730833-4783-4244-A9BC-A1D48FDEC94C}" destId="{561568C3-4FEA-417D-AF72-DF1E0B4C16AB}" srcOrd="0" destOrd="0" presId="urn:microsoft.com/office/officeart/2005/8/layout/bProcess2"/>
    <dgm:cxn modelId="{E61AE067-D429-4033-94A2-EE535A6A876D}" type="presOf" srcId="{F7EDA507-E8EA-4AC5-AAA7-09BD54EC216A}" destId="{7F22E749-3514-40DA-99BF-5D419F01DB9B}" srcOrd="0" destOrd="0" presId="urn:microsoft.com/office/officeart/2005/8/layout/bProcess2"/>
    <dgm:cxn modelId="{008DD44D-4B21-4EBA-B78C-890B8C90F070}" srcId="{12BEF542-1ADA-4A54-8F38-2F0FA5FD5283}" destId="{19730833-4783-4244-A9BC-A1D48FDEC94C}" srcOrd="2" destOrd="0" parTransId="{4C334765-DDC3-4AD3-ABF1-9BAF4A802191}" sibTransId="{1C91A877-4F7B-4D5B-8BD8-6EF6EA634187}"/>
    <dgm:cxn modelId="{634B927A-6D6D-4920-927A-EFED6B747D88}" type="presOf" srcId="{1C91A877-4F7B-4D5B-8BD8-6EF6EA634187}" destId="{DCBDBE16-817F-44B1-872B-0F24A7AB254B}" srcOrd="0" destOrd="0" presId="urn:microsoft.com/office/officeart/2005/8/layout/bProcess2"/>
    <dgm:cxn modelId="{B69EDB7B-B5D4-442B-9ADC-9C21B93630A8}" type="presOf" srcId="{4DDD2E34-C961-49BA-89AE-5B03B4D1FEE1}" destId="{7E5BF0E8-51C0-4589-AEB9-441ADAF60CAE}" srcOrd="0" destOrd="0" presId="urn:microsoft.com/office/officeart/2005/8/layout/bProcess2"/>
    <dgm:cxn modelId="{FCF8827C-FF7A-4DC0-88B8-76971A0FBE8B}" type="presOf" srcId="{12BEF542-1ADA-4A54-8F38-2F0FA5FD5283}" destId="{535E1EBA-7553-447D-BCFC-11C5A4F428F6}" srcOrd="0" destOrd="0" presId="urn:microsoft.com/office/officeart/2005/8/layout/bProcess2"/>
    <dgm:cxn modelId="{6715D281-F5D7-4CA8-B054-F2D01987678E}" srcId="{12BEF542-1ADA-4A54-8F38-2F0FA5FD5283}" destId="{05178B54-7C73-4EF6-B22D-D6648F9CFF26}" srcOrd="4" destOrd="0" parTransId="{56E238AF-6335-450A-B0C6-FE046A042C83}" sibTransId="{0D8FD9B7-168C-4830-A4DE-2ACDA9F164CB}"/>
    <dgm:cxn modelId="{16EEE386-58A7-4D1E-957D-D1234EEE9368}" type="presOf" srcId="{05178B54-7C73-4EF6-B22D-D6648F9CFF26}" destId="{2417D713-5419-4AE3-AD38-BEB46F134026}" srcOrd="0" destOrd="0" presId="urn:microsoft.com/office/officeart/2005/8/layout/bProcess2"/>
    <dgm:cxn modelId="{A7CFC599-E706-4A9A-85F5-E5F424CC1276}" type="presOf" srcId="{37C0287D-4D33-4CFA-B72A-0ED256ACA704}" destId="{863EDF8D-09AA-4AD2-BD8E-C819A4BF32A3}" srcOrd="0" destOrd="0" presId="urn:microsoft.com/office/officeart/2005/8/layout/bProcess2"/>
    <dgm:cxn modelId="{5A894EB4-C2CF-4BD4-8219-6231C92AF57E}" srcId="{12BEF542-1ADA-4A54-8F38-2F0FA5FD5283}" destId="{D187C992-2F9E-49D4-8617-2599F545C71C}" srcOrd="3" destOrd="0" parTransId="{4142E7BF-2E65-47F8-B0B0-74FDE159C2AD}" sibTransId="{8320D5D8-27A5-48FF-9459-BFA896BD380A}"/>
    <dgm:cxn modelId="{5BD509D0-A2BC-44DE-9A17-E9B6A842C11E}" type="presOf" srcId="{781D34A8-29E2-45C4-B5DD-DB50C2738181}" destId="{66D8C511-2619-43B7-B446-9B9E0A793C1D}" srcOrd="0" destOrd="0" presId="urn:microsoft.com/office/officeart/2005/8/layout/bProcess2"/>
    <dgm:cxn modelId="{97CAA3CE-2F7E-415A-AB0E-09D423615EF7}" type="presParOf" srcId="{535E1EBA-7553-447D-BCFC-11C5A4F428F6}" destId="{7E5BF0E8-51C0-4589-AEB9-441ADAF60CAE}" srcOrd="0" destOrd="0" presId="urn:microsoft.com/office/officeart/2005/8/layout/bProcess2"/>
    <dgm:cxn modelId="{2C2D0446-028F-477B-BC48-A6D0F96B9B43}" type="presParOf" srcId="{535E1EBA-7553-447D-BCFC-11C5A4F428F6}" destId="{66D8C511-2619-43B7-B446-9B9E0A793C1D}" srcOrd="1" destOrd="0" presId="urn:microsoft.com/office/officeart/2005/8/layout/bProcess2"/>
    <dgm:cxn modelId="{C6EDB97A-8EDD-4455-A3CF-59F8CF4AD670}" type="presParOf" srcId="{535E1EBA-7553-447D-BCFC-11C5A4F428F6}" destId="{75C4032E-1706-4A89-8D56-3E267D554D4F}" srcOrd="2" destOrd="0" presId="urn:microsoft.com/office/officeart/2005/8/layout/bProcess2"/>
    <dgm:cxn modelId="{2A83750F-D7C5-4651-AAF7-6730B3E0FACB}" type="presParOf" srcId="{75C4032E-1706-4A89-8D56-3E267D554D4F}" destId="{D091F665-16F7-4E83-901F-5FF41B6777D1}" srcOrd="0" destOrd="0" presId="urn:microsoft.com/office/officeart/2005/8/layout/bProcess2"/>
    <dgm:cxn modelId="{84C04654-1B68-4538-8AF5-2054C37D12BA}" type="presParOf" srcId="{75C4032E-1706-4A89-8D56-3E267D554D4F}" destId="{7F22E749-3514-40DA-99BF-5D419F01DB9B}" srcOrd="1" destOrd="0" presId="urn:microsoft.com/office/officeart/2005/8/layout/bProcess2"/>
    <dgm:cxn modelId="{28AA5B3E-6C37-4A6F-BE1C-F1E47810F856}" type="presParOf" srcId="{535E1EBA-7553-447D-BCFC-11C5A4F428F6}" destId="{863EDF8D-09AA-4AD2-BD8E-C819A4BF32A3}" srcOrd="3" destOrd="0" presId="urn:microsoft.com/office/officeart/2005/8/layout/bProcess2"/>
    <dgm:cxn modelId="{4E8DF29E-D188-401D-BF51-B8EA7451E8CA}" type="presParOf" srcId="{535E1EBA-7553-447D-BCFC-11C5A4F428F6}" destId="{CF0D45B8-2C42-413A-8816-82785CE84739}" srcOrd="4" destOrd="0" presId="urn:microsoft.com/office/officeart/2005/8/layout/bProcess2"/>
    <dgm:cxn modelId="{7EEC4F9A-7C32-4C67-854A-5212A26D9ED6}" type="presParOf" srcId="{CF0D45B8-2C42-413A-8816-82785CE84739}" destId="{6A631A63-C249-486B-99BD-6E96FEFA92B7}" srcOrd="0" destOrd="0" presId="urn:microsoft.com/office/officeart/2005/8/layout/bProcess2"/>
    <dgm:cxn modelId="{9DFBBFCA-EF59-43EC-A46F-3E0794B965DF}" type="presParOf" srcId="{CF0D45B8-2C42-413A-8816-82785CE84739}" destId="{561568C3-4FEA-417D-AF72-DF1E0B4C16AB}" srcOrd="1" destOrd="0" presId="urn:microsoft.com/office/officeart/2005/8/layout/bProcess2"/>
    <dgm:cxn modelId="{3B4EA8BC-0758-4B44-91F8-93757AED73FD}" type="presParOf" srcId="{535E1EBA-7553-447D-BCFC-11C5A4F428F6}" destId="{DCBDBE16-817F-44B1-872B-0F24A7AB254B}" srcOrd="5" destOrd="0" presId="urn:microsoft.com/office/officeart/2005/8/layout/bProcess2"/>
    <dgm:cxn modelId="{4522A4EB-949C-4536-A618-7B04198655B2}" type="presParOf" srcId="{535E1EBA-7553-447D-BCFC-11C5A4F428F6}" destId="{B9AF971D-08D4-4241-896D-9800F5508B97}" srcOrd="6" destOrd="0" presId="urn:microsoft.com/office/officeart/2005/8/layout/bProcess2"/>
    <dgm:cxn modelId="{5D48F175-4840-4651-ACB5-E5763F8CD27F}" type="presParOf" srcId="{B9AF971D-08D4-4241-896D-9800F5508B97}" destId="{4F75A372-DBD6-4F0A-8CAF-A8F757ECADFC}" srcOrd="0" destOrd="0" presId="urn:microsoft.com/office/officeart/2005/8/layout/bProcess2"/>
    <dgm:cxn modelId="{7661B071-0088-4F0B-8495-FB78CA585304}" type="presParOf" srcId="{B9AF971D-08D4-4241-896D-9800F5508B97}" destId="{CA937964-289B-4A0D-9727-04E047FEEF2C}" srcOrd="1" destOrd="0" presId="urn:microsoft.com/office/officeart/2005/8/layout/bProcess2"/>
    <dgm:cxn modelId="{72AB86C4-5EEC-409A-A4F6-DD51E0709FBE}" type="presParOf" srcId="{535E1EBA-7553-447D-BCFC-11C5A4F428F6}" destId="{AB03D7D8-F646-4CF6-BDEB-BC628E4BF3EB}" srcOrd="7" destOrd="0" presId="urn:microsoft.com/office/officeart/2005/8/layout/bProcess2"/>
    <dgm:cxn modelId="{D623EA71-A9D1-4F58-B2BC-4A1095939631}" type="presParOf" srcId="{535E1EBA-7553-447D-BCFC-11C5A4F428F6}" destId="{2417D713-5419-4AE3-AD38-BEB46F134026}" srcOrd="8"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09F85-4C44-41DF-BE83-659A2B7BC018}">
      <dsp:nvSpPr>
        <dsp:cNvPr id="0" name=""/>
        <dsp:cNvSpPr/>
      </dsp:nvSpPr>
      <dsp:spPr>
        <a:xfrm>
          <a:off x="525051" y="439"/>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kern="1200" dirty="0"/>
            <a:t>Call API to retrieve then parse the data</a:t>
          </a:r>
        </a:p>
      </dsp:txBody>
      <dsp:txXfrm>
        <a:off x="718894" y="194282"/>
        <a:ext cx="935955" cy="935955"/>
      </dsp:txXfrm>
    </dsp:sp>
    <dsp:sp modelId="{85970646-7DCD-41F8-969E-2336D7DFF312}">
      <dsp:nvSpPr>
        <dsp:cNvPr id="0" name=""/>
        <dsp:cNvSpPr/>
      </dsp:nvSpPr>
      <dsp:spPr>
        <a:xfrm rot="10800000">
          <a:off x="955235" y="1494995"/>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255A3F-3E03-481E-8FD6-9DD8D5581279}">
      <dsp:nvSpPr>
        <dsp:cNvPr id="0" name=""/>
        <dsp:cNvSpPr/>
      </dsp:nvSpPr>
      <dsp:spPr>
        <a:xfrm>
          <a:off x="745438" y="2007741"/>
          <a:ext cx="882868" cy="8828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SG" sz="900" kern="1200" dirty="0"/>
            <a:t>Filter the data to include only Falcon 9</a:t>
          </a:r>
        </a:p>
      </dsp:txBody>
      <dsp:txXfrm>
        <a:off x="874731" y="2137034"/>
        <a:ext cx="624282" cy="624282"/>
      </dsp:txXfrm>
    </dsp:sp>
    <dsp:sp modelId="{A2591915-952D-4005-9295-FED5AF595562}">
      <dsp:nvSpPr>
        <dsp:cNvPr id="0" name=""/>
        <dsp:cNvSpPr/>
      </dsp:nvSpPr>
      <dsp:spPr>
        <a:xfrm rot="10800000">
          <a:off x="955235" y="3061524"/>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09044D-89A7-49C1-89ED-C9002A33DD9E}">
      <dsp:nvSpPr>
        <dsp:cNvPr id="0" name=""/>
        <dsp:cNvSpPr/>
      </dsp:nvSpPr>
      <dsp:spPr>
        <a:xfrm>
          <a:off x="525051" y="3574270"/>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kern="1200" dirty="0"/>
            <a:t>Dealing with the missing values</a:t>
          </a:r>
        </a:p>
      </dsp:txBody>
      <dsp:txXfrm>
        <a:off x="718894" y="3768113"/>
        <a:ext cx="935955" cy="935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09F85-4C44-41DF-BE83-659A2B7BC018}">
      <dsp:nvSpPr>
        <dsp:cNvPr id="0" name=""/>
        <dsp:cNvSpPr/>
      </dsp:nvSpPr>
      <dsp:spPr>
        <a:xfrm>
          <a:off x="525051" y="439"/>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t>Retrieve the wiki page content using </a:t>
          </a:r>
          <a:r>
            <a:rPr lang="en-SG" sz="1200" kern="1200" dirty="0" err="1"/>
            <a:t>beautifulsoup</a:t>
          </a:r>
          <a:endParaRPr lang="en-SG" sz="1200" kern="1200" dirty="0"/>
        </a:p>
      </dsp:txBody>
      <dsp:txXfrm>
        <a:off x="718894" y="194282"/>
        <a:ext cx="935955" cy="935955"/>
      </dsp:txXfrm>
    </dsp:sp>
    <dsp:sp modelId="{85970646-7DCD-41F8-969E-2336D7DFF312}">
      <dsp:nvSpPr>
        <dsp:cNvPr id="0" name=""/>
        <dsp:cNvSpPr/>
      </dsp:nvSpPr>
      <dsp:spPr>
        <a:xfrm rot="10800000">
          <a:off x="955235" y="1494995"/>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E82623-868C-4C21-A9D8-E1F54DD70319}">
      <dsp:nvSpPr>
        <dsp:cNvPr id="0" name=""/>
        <dsp:cNvSpPr/>
      </dsp:nvSpPr>
      <dsp:spPr>
        <a:xfrm>
          <a:off x="745438" y="2007741"/>
          <a:ext cx="882868" cy="8828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SG" sz="700" kern="1200" dirty="0"/>
            <a:t>Extract the relevant header &amp; values using the respective HTML tags</a:t>
          </a:r>
        </a:p>
      </dsp:txBody>
      <dsp:txXfrm>
        <a:off x="874731" y="2137034"/>
        <a:ext cx="624282" cy="624282"/>
      </dsp:txXfrm>
    </dsp:sp>
    <dsp:sp modelId="{07B7D84F-5801-4929-AA27-DA71610D92CC}">
      <dsp:nvSpPr>
        <dsp:cNvPr id="0" name=""/>
        <dsp:cNvSpPr/>
      </dsp:nvSpPr>
      <dsp:spPr>
        <a:xfrm rot="10800000">
          <a:off x="955235" y="3061524"/>
          <a:ext cx="463274" cy="362340"/>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3E5CF0-A76A-43F0-B1E1-F8547D969F92}">
      <dsp:nvSpPr>
        <dsp:cNvPr id="0" name=""/>
        <dsp:cNvSpPr/>
      </dsp:nvSpPr>
      <dsp:spPr>
        <a:xfrm>
          <a:off x="525051" y="3574270"/>
          <a:ext cx="1323641" cy="1323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t>Joined the extracted data into a </a:t>
          </a:r>
          <a:r>
            <a:rPr lang="en-SG" sz="1200" kern="1200" dirty="0" err="1"/>
            <a:t>Dataframe</a:t>
          </a:r>
          <a:endParaRPr lang="en-SG" sz="1200" kern="1200" dirty="0"/>
        </a:p>
      </dsp:txBody>
      <dsp:txXfrm>
        <a:off x="718894" y="3768113"/>
        <a:ext cx="935955" cy="935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BF0E8-51C0-4589-AEB9-441ADAF60CAE}">
      <dsp:nvSpPr>
        <dsp:cNvPr id="0" name=""/>
        <dsp:cNvSpPr/>
      </dsp:nvSpPr>
      <dsp:spPr>
        <a:xfrm>
          <a:off x="1146" y="690659"/>
          <a:ext cx="1341099" cy="13410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Load the csv file into Pandas </a:t>
          </a:r>
          <a:r>
            <a:rPr lang="en-SG" sz="1000" kern="1200" dirty="0" err="1"/>
            <a:t>DataFrame</a:t>
          </a:r>
          <a:endParaRPr lang="en-SG" sz="1000" kern="1200" dirty="0"/>
        </a:p>
      </dsp:txBody>
      <dsp:txXfrm>
        <a:off x="197545" y="887058"/>
        <a:ext cx="948301" cy="948301"/>
      </dsp:txXfrm>
    </dsp:sp>
    <dsp:sp modelId="{66D8C511-2619-43B7-B446-9B9E0A793C1D}">
      <dsp:nvSpPr>
        <dsp:cNvPr id="0" name=""/>
        <dsp:cNvSpPr/>
      </dsp:nvSpPr>
      <dsp:spPr>
        <a:xfrm rot="5400000">
          <a:off x="1567882"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22E749-3514-40DA-99BF-5D419F01DB9B}">
      <dsp:nvSpPr>
        <dsp:cNvPr id="0" name=""/>
        <dsp:cNvSpPr/>
      </dsp:nvSpPr>
      <dsp:spPr>
        <a:xfrm>
          <a:off x="2236088"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kern="1200" dirty="0"/>
            <a:t>Verify if there is null or missing values.</a:t>
          </a:r>
        </a:p>
      </dsp:txBody>
      <dsp:txXfrm>
        <a:off x="2367086" y="1044950"/>
        <a:ext cx="632517" cy="632517"/>
      </dsp:txXfrm>
    </dsp:sp>
    <dsp:sp modelId="{863EDF8D-09AA-4AD2-BD8E-C819A4BF32A3}">
      <dsp:nvSpPr>
        <dsp:cNvPr id="0" name=""/>
        <dsp:cNvSpPr/>
      </dsp:nvSpPr>
      <dsp:spPr>
        <a:xfrm rot="5400000">
          <a:off x="3467885"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1568C3-4FEA-417D-AF72-DF1E0B4C16AB}">
      <dsp:nvSpPr>
        <dsp:cNvPr id="0" name=""/>
        <dsp:cNvSpPr/>
      </dsp:nvSpPr>
      <dsp:spPr>
        <a:xfrm>
          <a:off x="4247737"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b="0" i="0" kern="1200" dirty="0"/>
            <a:t>Identify which columns are numerical and categorical</a:t>
          </a:r>
          <a:endParaRPr lang="en-SG" sz="800" kern="1200" dirty="0"/>
        </a:p>
      </dsp:txBody>
      <dsp:txXfrm>
        <a:off x="4378735" y="1044950"/>
        <a:ext cx="632517" cy="632517"/>
      </dsp:txXfrm>
    </dsp:sp>
    <dsp:sp modelId="{DCBDBE16-817F-44B1-872B-0F24A7AB254B}">
      <dsp:nvSpPr>
        <dsp:cNvPr id="0" name=""/>
        <dsp:cNvSpPr/>
      </dsp:nvSpPr>
      <dsp:spPr>
        <a:xfrm rot="5400000">
          <a:off x="5479534"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937964-289B-4A0D-9727-04E047FEEF2C}">
      <dsp:nvSpPr>
        <dsp:cNvPr id="0" name=""/>
        <dsp:cNvSpPr/>
      </dsp:nvSpPr>
      <dsp:spPr>
        <a:xfrm>
          <a:off x="6259387" y="913952"/>
          <a:ext cx="894513" cy="894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b="0" i="0" kern="1200" dirty="0"/>
            <a:t>Calculate the key figures for each category</a:t>
          </a:r>
          <a:endParaRPr lang="en-SG" sz="800" b="0" kern="1200" dirty="0"/>
        </a:p>
      </dsp:txBody>
      <dsp:txXfrm>
        <a:off x="6390385" y="1044950"/>
        <a:ext cx="632517" cy="632517"/>
      </dsp:txXfrm>
    </dsp:sp>
    <dsp:sp modelId="{AB03D7D8-F646-4CF6-BDEB-BC628E4BF3EB}">
      <dsp:nvSpPr>
        <dsp:cNvPr id="0" name=""/>
        <dsp:cNvSpPr/>
      </dsp:nvSpPr>
      <dsp:spPr>
        <a:xfrm rot="5400000">
          <a:off x="7379537" y="1124340"/>
          <a:ext cx="469384" cy="47373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17D713-5419-4AE3-AD38-BEB46F134026}">
      <dsp:nvSpPr>
        <dsp:cNvPr id="0" name=""/>
        <dsp:cNvSpPr/>
      </dsp:nvSpPr>
      <dsp:spPr>
        <a:xfrm>
          <a:off x="8047743" y="690659"/>
          <a:ext cx="1341099" cy="13410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Create new column that use numeric to represent the success or fail of an launch</a:t>
          </a:r>
        </a:p>
      </dsp:txBody>
      <dsp:txXfrm>
        <a:off x="8244142" y="887058"/>
        <a:ext cx="948301" cy="94830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huanhua512/IBMDataScience/blob/main/Module%201/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uanhua512/IBMDataScience/blob/main/Module%2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uanhua512/IBMDataScience/blob/main/Module%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uanhua512/IBMDataScience/blob/main/Module%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Chuanhua512/IBMDataScience/blob/main/Module%201/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huanhua512/IBMDataScience/blob/main/Module%201/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Shi Chuanhua</a:t>
            </a:r>
          </a:p>
          <a:p>
            <a:r>
              <a:rPr lang="en-US" dirty="0">
                <a:solidFill>
                  <a:schemeClr val="bg2"/>
                </a:solidFill>
                <a:latin typeface="Abadi" panose="020B0604020104020204" pitchFamily="34" charset="0"/>
                <a:ea typeface="SF Pro" pitchFamily="2" charset="0"/>
                <a:cs typeface="SF Pro" pitchFamily="2" charset="0"/>
              </a:rPr>
              <a:t>17 Jun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679"/>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was done using Pandas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https://github.com/Chuanhua512/IBMDataScience/blob/main/Module%201/labs-jupyter-spacex-Data%20wrangling.ipynb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BD3829C-2509-3CF6-382F-2B4E7DC698C8}"/>
              </a:ext>
            </a:extLst>
          </p:cNvPr>
          <p:cNvGraphicFramePr/>
          <p:nvPr>
            <p:extLst>
              <p:ext uri="{D42A27DB-BD31-4B8C-83A1-F6EECF244321}">
                <p14:modId xmlns:p14="http://schemas.microsoft.com/office/powerpoint/2010/main" val="3004449067"/>
              </p:ext>
            </p:extLst>
          </p:nvPr>
        </p:nvGraphicFramePr>
        <p:xfrm>
          <a:off x="860065" y="2272146"/>
          <a:ext cx="9389989" cy="27224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r>
              <a:rPr lang="en-US" sz="2200" dirty="0">
                <a:solidFill>
                  <a:schemeClr val="accent3">
                    <a:lumMod val="25000"/>
                  </a:schemeClr>
                </a:solidFill>
                <a:latin typeface="Abadi"/>
              </a:rPr>
              <a:t>I made use of scatter charts to observe if the following pairs are related</a:t>
            </a:r>
          </a:p>
          <a:p>
            <a:pPr lvl="1">
              <a:lnSpc>
                <a:spcPct val="100000"/>
              </a:lnSpc>
              <a:spcBef>
                <a:spcPts val="1400"/>
              </a:spcBef>
            </a:pPr>
            <a:r>
              <a:rPr lang="en-US" sz="1800" dirty="0">
                <a:solidFill>
                  <a:schemeClr val="accent3">
                    <a:lumMod val="25000"/>
                  </a:schemeClr>
                </a:solidFill>
                <a:latin typeface="Abadi"/>
              </a:rPr>
              <a:t>flight numbers vs success rate of the launch sites</a:t>
            </a:r>
          </a:p>
          <a:p>
            <a:pPr lvl="1">
              <a:lnSpc>
                <a:spcPct val="100000"/>
              </a:lnSpc>
              <a:spcBef>
                <a:spcPts val="1400"/>
              </a:spcBef>
            </a:pPr>
            <a:r>
              <a:rPr lang="en-US" sz="1800" dirty="0">
                <a:solidFill>
                  <a:schemeClr val="accent3">
                    <a:lumMod val="25000"/>
                  </a:schemeClr>
                </a:solidFill>
                <a:latin typeface="Abadi"/>
              </a:rPr>
              <a:t>payload and the success rate of the launch sites.</a:t>
            </a:r>
          </a:p>
          <a:p>
            <a:pPr lvl="1">
              <a:lnSpc>
                <a:spcPct val="100000"/>
              </a:lnSpc>
              <a:spcBef>
                <a:spcPts val="1400"/>
              </a:spcBef>
            </a:pPr>
            <a:r>
              <a:rPr lang="en-US" sz="1800" dirty="0">
                <a:solidFill>
                  <a:schemeClr val="accent3">
                    <a:lumMod val="25000"/>
                  </a:schemeClr>
                </a:solidFill>
                <a:latin typeface="Abadi"/>
              </a:rPr>
              <a:t>Orbit and the Flight number</a:t>
            </a:r>
          </a:p>
          <a:p>
            <a:pPr lvl="1">
              <a:lnSpc>
                <a:spcPct val="100000"/>
              </a:lnSpc>
              <a:spcBef>
                <a:spcPts val="1400"/>
              </a:spcBef>
            </a:pPr>
            <a:r>
              <a:rPr lang="en-US" sz="1800" dirty="0">
                <a:solidFill>
                  <a:schemeClr val="accent3">
                    <a:lumMod val="25000"/>
                  </a:schemeClr>
                </a:solidFill>
                <a:latin typeface="Abadi"/>
              </a:rPr>
              <a:t>Orbit and the payload mass</a:t>
            </a:r>
          </a:p>
          <a:p>
            <a:pPr marL="0" indent="0">
              <a:lnSpc>
                <a:spcPct val="100000"/>
              </a:lnSpc>
              <a:spcBef>
                <a:spcPts val="1400"/>
              </a:spcBef>
              <a:buNone/>
            </a:pPr>
            <a:r>
              <a:rPr lang="en-US" sz="2200" dirty="0">
                <a:solidFill>
                  <a:schemeClr val="accent3">
                    <a:lumMod val="25000"/>
                  </a:schemeClr>
                </a:solidFill>
                <a:latin typeface="Abadi"/>
              </a:rPr>
              <a:t>Then I use a bar chart to illustrate the success rate of each orbit, a line chart to show the trend over the year</a:t>
            </a:r>
          </a:p>
          <a:p>
            <a:pPr marL="0" indent="0">
              <a:buNone/>
            </a:pPr>
            <a:r>
              <a:rPr lang="en-US" dirty="0">
                <a:hlinkClick r:id="rId3"/>
              </a:rPr>
              <a:t>https://github.com/Chuanhua512/IBMDataScience/blob/main/Module%202/edadataviz.ipynb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SG" sz="1050" dirty="0">
                <a:solidFill>
                  <a:schemeClr val="accent3">
                    <a:lumMod val="25000"/>
                  </a:schemeClr>
                </a:solidFill>
                <a:latin typeface="Abadi" panose="020B0604020104020204" pitchFamily="34" charset="0"/>
              </a:rPr>
              <a:t>names of the unique launch sites in the space mission</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SG" sz="105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date when the first </a:t>
            </a:r>
            <a:r>
              <a:rPr lang="en-SG" sz="1050" dirty="0" err="1">
                <a:solidFill>
                  <a:schemeClr val="accent3">
                    <a:lumMod val="25000"/>
                  </a:schemeClr>
                </a:solidFill>
                <a:latin typeface="Abadi" panose="020B0604020104020204" pitchFamily="34" charset="0"/>
              </a:rPr>
              <a:t>succesful</a:t>
            </a:r>
            <a:r>
              <a:rPr lang="en-SG" sz="1050" dirty="0">
                <a:solidFill>
                  <a:schemeClr val="accent3">
                    <a:lumMod val="25000"/>
                  </a:schemeClr>
                </a:solidFill>
                <a:latin typeface="Abadi" panose="020B0604020104020204" pitchFamily="34" charset="0"/>
              </a:rPr>
              <a:t> landing outcome in ground pad was </a:t>
            </a:r>
            <a:r>
              <a:rPr lang="en-SG" sz="1050" dirty="0" err="1">
                <a:solidFill>
                  <a:schemeClr val="accent3">
                    <a:lumMod val="25000"/>
                  </a:schemeClr>
                </a:solidFill>
                <a:latin typeface="Abadi" panose="020B0604020104020204" pitchFamily="34" charset="0"/>
              </a:rPr>
              <a:t>acheived</a:t>
            </a:r>
            <a:r>
              <a:rPr lang="en-SG" sz="1050" dirty="0">
                <a:solidFill>
                  <a:schemeClr val="accent3">
                    <a:lumMod val="25000"/>
                  </a:schemeClr>
                </a:solidFill>
                <a:latin typeface="Abadi" panose="020B0604020104020204" pitchFamily="34" charset="0"/>
              </a:rPr>
              <a:t>.</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names of the </a:t>
            </a:r>
            <a:r>
              <a:rPr lang="en-SG" sz="1050" dirty="0" err="1">
                <a:solidFill>
                  <a:schemeClr val="accent3">
                    <a:lumMod val="25000"/>
                  </a:schemeClr>
                </a:solidFill>
                <a:latin typeface="Abadi" panose="020B0604020104020204" pitchFamily="34" charset="0"/>
              </a:rPr>
              <a:t>booster_versions</a:t>
            </a:r>
            <a:r>
              <a:rPr lang="en-SG" sz="105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1400"/>
              </a:spcBef>
            </a:pPr>
            <a:r>
              <a:rPr lang="en-SG" sz="1050" dirty="0">
                <a:solidFill>
                  <a:schemeClr val="accent3">
                    <a:lumMod val="25000"/>
                  </a:schemeClr>
                </a:solidFill>
                <a:latin typeface="Abadi" panose="020B0604020104020204" pitchFamily="34" charset="0"/>
              </a:rPr>
              <a:t>List the records which will display the month names, failure </a:t>
            </a:r>
            <a:r>
              <a:rPr lang="en-SG" sz="1050" dirty="0" err="1">
                <a:solidFill>
                  <a:schemeClr val="accent3">
                    <a:lumMod val="25000"/>
                  </a:schemeClr>
                </a:solidFill>
                <a:latin typeface="Abadi" panose="020B0604020104020204" pitchFamily="34" charset="0"/>
              </a:rPr>
              <a:t>landing_outcomes</a:t>
            </a:r>
            <a:r>
              <a:rPr lang="en-SG" sz="1050" dirty="0">
                <a:solidFill>
                  <a:schemeClr val="accent3">
                    <a:lumMod val="25000"/>
                  </a:schemeClr>
                </a:solidFill>
                <a:latin typeface="Abadi" panose="020B0604020104020204" pitchFamily="34" charset="0"/>
              </a:rPr>
              <a:t> in drone ship ,booster versions, </a:t>
            </a:r>
            <a:r>
              <a:rPr lang="en-SG" sz="1050" dirty="0" err="1">
                <a:solidFill>
                  <a:schemeClr val="accent3">
                    <a:lumMod val="25000"/>
                  </a:schemeClr>
                </a:solidFill>
                <a:latin typeface="Abadi" panose="020B0604020104020204" pitchFamily="34" charset="0"/>
              </a:rPr>
              <a:t>launch_site</a:t>
            </a:r>
            <a:r>
              <a:rPr lang="en-SG" sz="105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SG" sz="105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https://github.com/Chuanhua512/IBMDataScience/blob/main/Module%202/jupyter-labs-eda-sql-coursera_sqllite.ipynb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Markers are used to indicate the launch sites, circles are used to highlight the surroundings of NASA JSC &amp; the launch sites, lines were used to display the distance between the launch site &amp; specified coordinates.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They were used for ease of identification for the objects. </a:t>
            </a:r>
          </a:p>
          <a:p>
            <a:pPr marL="0" indent="0">
              <a:buNone/>
            </a:pPr>
            <a:r>
              <a:rPr lang="en-US" dirty="0">
                <a:hlinkClick r:id="rId3"/>
              </a:rPr>
              <a:t>https://github.com/Chuanhua512/IBMDataScience/blob/main/Module%203/lab_jupyter_launch_site_location.ipynb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3481"/>
            <a:ext cx="4017889" cy="4825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SG"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SG"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SG"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SG"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SG" sz="18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SG"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SG"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SG"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77412" y="1399307"/>
            <a:ext cx="2193457" cy="7936489"/>
          </a:xfrm>
          <a:prstGeom prst="rect">
            <a:avLst/>
          </a:prstGeom>
        </p:spPr>
        <p:txBody>
          <a:bodyPr lIns="91440" tIns="45720" rIns="91440" bIns="45720" anchor="t">
            <a:normAutofit/>
          </a:bodyPr>
          <a:lstStyle/>
          <a:p>
            <a:r>
              <a:rPr lang="en-US" sz="1800" dirty="0"/>
              <a:t>The launch sites are located close to the coast in general.</a:t>
            </a:r>
            <a:r>
              <a:rPr lang="en-SG" sz="1800" dirty="0"/>
              <a:t> In case of a launch mishap or explosion, debris falls away from the launch pad.  An ocean provides a vast, mostly unpopulated area for debris to fall into, minimizing the risk of damage or casualties on land.</a:t>
            </a:r>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33940" y="78342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ECE653D2-0A75-660F-0646-8987388B339C}"/>
              </a:ext>
            </a:extLst>
          </p:cNvPr>
          <p:cNvPicPr>
            <a:picLocks noChangeAspect="1"/>
          </p:cNvPicPr>
          <p:nvPr/>
        </p:nvPicPr>
        <p:blipFill>
          <a:blip r:embed="rId3"/>
          <a:stretch>
            <a:fillRect/>
          </a:stretch>
        </p:blipFill>
        <p:spPr>
          <a:xfrm>
            <a:off x="623453" y="1332473"/>
            <a:ext cx="9153959" cy="42578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0000" y="1510146"/>
            <a:ext cx="4184335" cy="441050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shown on map</a:t>
            </a:r>
          </a:p>
        </p:txBody>
      </p:sp>
      <p:pic>
        <p:nvPicPr>
          <p:cNvPr id="4" name="Picture 3">
            <a:extLst>
              <a:ext uri="{FF2B5EF4-FFF2-40B4-BE49-F238E27FC236}">
                <a16:creationId xmlns:a16="http://schemas.microsoft.com/office/drawing/2014/main" id="{02E9F4A2-6C0A-B233-33AE-E13AAFB0633C}"/>
              </a:ext>
            </a:extLst>
          </p:cNvPr>
          <p:cNvPicPr>
            <a:picLocks noChangeAspect="1"/>
          </p:cNvPicPr>
          <p:nvPr/>
        </p:nvPicPr>
        <p:blipFill>
          <a:blip r:embed="rId3"/>
          <a:stretch>
            <a:fillRect/>
          </a:stretch>
        </p:blipFill>
        <p:spPr>
          <a:xfrm>
            <a:off x="734028" y="1310359"/>
            <a:ext cx="6601109" cy="530518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61530"/>
            <a:ext cx="9799358" cy="4634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SG" sz="1800" dirty="0">
                <a:solidFill>
                  <a:schemeClr val="accent3">
                    <a:lumMod val="25000"/>
                  </a:schemeClr>
                </a:solidFill>
                <a:latin typeface="Abadi" panose="020B0604020104020204" pitchFamily="34" charset="0"/>
              </a:rPr>
              <a:t>SpaceX advertises Falcon 9 rocket launches on its website at a cost of 62 million dollars; other providers cost upward of 165 million dollars each, and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r>
              <a:rPr lang="en-US" sz="2600" dirty="0">
                <a:solidFill>
                  <a:schemeClr val="accent3">
                    <a:lumMod val="25000"/>
                  </a:schemeClr>
                </a:solidFill>
                <a:latin typeface="Abadi" panose="020B0604020104020204" pitchFamily="34" charset="0"/>
              </a:rPr>
              <a:t>Problems you want to find answers</a:t>
            </a:r>
          </a:p>
          <a:p>
            <a:pPr lvl="1">
              <a:spcBef>
                <a:spcPts val="1400"/>
              </a:spcBef>
            </a:pPr>
            <a:r>
              <a:rPr lang="en-SG" sz="1800" dirty="0">
                <a:solidFill>
                  <a:schemeClr val="accent3">
                    <a:lumMod val="25000"/>
                  </a:schemeClr>
                </a:solidFill>
                <a:latin typeface="Abadi" panose="020B0604020104020204" pitchFamily="34" charset="0"/>
              </a:rPr>
              <a:t>How payload mass, launch site, number of flights, and orbits affect the first-stage landing success</a:t>
            </a:r>
          </a:p>
          <a:p>
            <a:pPr lvl="1">
              <a:spcBef>
                <a:spcPts val="1400"/>
              </a:spcBef>
            </a:pPr>
            <a:r>
              <a:rPr lang="en-SG" sz="1800" dirty="0">
                <a:solidFill>
                  <a:schemeClr val="accent3">
                    <a:lumMod val="25000"/>
                  </a:schemeClr>
                </a:solidFill>
                <a:latin typeface="Abadi" panose="020B0604020104020204" pitchFamily="34" charset="0"/>
              </a:rPr>
              <a:t>Rate of successful landings in different circumstances.</a:t>
            </a:r>
          </a:p>
          <a:p>
            <a:pPr lvl="1">
              <a:spcBef>
                <a:spcPts val="1400"/>
              </a:spcBef>
            </a:pPr>
            <a:r>
              <a:rPr lang="en-SG" sz="1800" dirty="0">
                <a:solidFill>
                  <a:schemeClr val="accent3">
                    <a:lumMod val="25000"/>
                  </a:schemeClr>
                </a:solidFill>
                <a:latin typeface="Abadi" panose="020B0604020104020204" pitchFamily="34" charset="0"/>
              </a:rPr>
              <a:t>Which is the best predictive model for successful landing</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via Space X API as well as Wikipedia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transformed to the formats that allow data analytics, additional steps were taken to deal with missing values and create an outcome column for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collected were normalized, split into test and train data, evaluated using different techniques.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latin typeface="Abadi" panose="020B0604020104020204" pitchFamily="34" charset="0"/>
                <a:hlinkClick r:id="rId3"/>
              </a:rPr>
              <a:t>https://github.com/Chuanhua512/IBMDataScience/blob/main/Module%201/jupyter-labs-spacex-data-collection-api.ipynb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66128D6-DD1D-DB94-D57C-688F1294DEE5}"/>
              </a:ext>
            </a:extLst>
          </p:cNvPr>
          <p:cNvGraphicFramePr/>
          <p:nvPr>
            <p:extLst>
              <p:ext uri="{D42A27DB-BD31-4B8C-83A1-F6EECF244321}">
                <p14:modId xmlns:p14="http://schemas.microsoft.com/office/powerpoint/2010/main" val="4098416185"/>
              </p:ext>
            </p:extLst>
          </p:nvPr>
        </p:nvGraphicFramePr>
        <p:xfrm>
          <a:off x="7786254" y="1239982"/>
          <a:ext cx="2373745" cy="489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https://github.com/Chuanhua512/IBMDataScience/blob/main/Module%201/jupyter-labs-webscraping.ipynb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45D81700-9EAC-C0F2-1FBE-C8E8346D61D0}"/>
              </a:ext>
            </a:extLst>
          </p:cNvPr>
          <p:cNvGraphicFramePr/>
          <p:nvPr>
            <p:extLst>
              <p:ext uri="{D42A27DB-BD31-4B8C-83A1-F6EECF244321}">
                <p14:modId xmlns:p14="http://schemas.microsoft.com/office/powerpoint/2010/main" val="1008063253"/>
              </p:ext>
            </p:extLst>
          </p:nvPr>
        </p:nvGraphicFramePr>
        <p:xfrm>
          <a:off x="7786254" y="1239982"/>
          <a:ext cx="2373745" cy="489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162</TotalTime>
  <Words>1919</Words>
  <Application>Microsoft Office PowerPoint</Application>
  <PresentationFormat>Widescreen</PresentationFormat>
  <Paragraphs>270</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Chuan Hua</cp:lastModifiedBy>
  <cp:revision>202</cp:revision>
  <dcterms:created xsi:type="dcterms:W3CDTF">2021-04-29T18:58:34Z</dcterms:created>
  <dcterms:modified xsi:type="dcterms:W3CDTF">2024-06-18T11:48:23Z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